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60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5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3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66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14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3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91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4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67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3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0"/>
            <a:ext cx="10363200" cy="1314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853369"/>
            <a:ext cx="10363200" cy="3088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0D4E46AA-1EC0-4433-9956-E798E94A6FB7}" type="datetimeFigureOut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38C08-47C7-4847-B0BE-B9D8DEEB3D1B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876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29" r:id="rId6"/>
    <p:sldLayoutId id="2147483725" r:id="rId7"/>
    <p:sldLayoutId id="2147483726" r:id="rId8"/>
    <p:sldLayoutId id="2147483727" r:id="rId9"/>
    <p:sldLayoutId id="2147483728" r:id="rId10"/>
    <p:sldLayoutId id="214748373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DE1F4381-ECC1-467E-9196-F560213AF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Gekleurde potloden in een cirkelvorm">
            <a:extLst>
              <a:ext uri="{FF2B5EF4-FFF2-40B4-BE49-F238E27FC236}">
                <a16:creationId xmlns:a16="http://schemas.microsoft.com/office/drawing/2014/main" id="{EA28CA0D-53CE-4CC0-9770-B2BB29BC85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b="2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4D0948D-3848-4F66-B932-B811757D1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5525" y="1371600"/>
            <a:ext cx="7461752" cy="2696866"/>
          </a:xfrm>
        </p:spPr>
        <p:txBody>
          <a:bodyPr anchor="t">
            <a:normAutofit/>
          </a:bodyPr>
          <a:lstStyle/>
          <a:p>
            <a:pPr algn="r"/>
            <a:r>
              <a:rPr lang="nl-NL" dirty="0">
                <a:solidFill>
                  <a:srgbClr val="FFFFFF"/>
                </a:solidFill>
              </a:rPr>
              <a:t>De Ondersteuningsplanraad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444D767-10AF-4840-AA35-4852335EF6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58649" y="4584879"/>
            <a:ext cx="5758628" cy="1287887"/>
          </a:xfrm>
        </p:spPr>
        <p:txBody>
          <a:bodyPr anchor="b">
            <a:normAutofit/>
          </a:bodyPr>
          <a:lstStyle/>
          <a:p>
            <a:pPr algn="r"/>
            <a:r>
              <a:rPr lang="nl-NL" dirty="0">
                <a:solidFill>
                  <a:srgbClr val="FFFFFF"/>
                </a:solidFill>
              </a:rPr>
              <a:t>SWV Onderwijs dat past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0CE0765-E93C-4D37-9D5F-D464EFB10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222043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709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B6ED94-4E3F-4CD0-9397-5A01886B6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een OPR?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234FBF-02AF-4D4E-83F3-79843A8C6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endParaRPr lang="nl-NL" dirty="0"/>
          </a:p>
          <a:p>
            <a:r>
              <a:rPr lang="nl-NL" sz="1800" b="0" i="0" dirty="0">
                <a:effectLst/>
              </a:rPr>
              <a:t>De Ondersteuningsplanraad is een ‘kritische vriend’ van het Samenwerkingsverband. De raad heeft behalve adviesrecht ook instemmingsrecht bij het ondersteuningsplan van het Samenwerkingsverband. </a:t>
            </a:r>
          </a:p>
          <a:p>
            <a:r>
              <a:rPr lang="nl-NL" sz="1800" b="0" i="0" dirty="0">
                <a:effectLst/>
              </a:rPr>
              <a:t>Vanuit de overheid is het verplicht dat ieder samenwerkingsverband een ondersteuningsplanraad heeft.</a:t>
            </a:r>
            <a:endParaRPr lang="nl-NL" sz="1800" dirty="0"/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76466C5-C926-4BC6-AE60-6FBAD6AF57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6490" y="2598182"/>
            <a:ext cx="7188385" cy="83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161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77FB42-822E-40B9-A50B-4BA3B2C5F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doet een OPR?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6C08E6-234A-49E1-B0D9-AAE069DE4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De belangrijkste taak van de ondersteuningsplanraad is het beoordelen van het ondersteuningsplan en daarop instemming te verlenen.</a:t>
            </a:r>
          </a:p>
          <a:p>
            <a:r>
              <a:rPr lang="nl-NL" dirty="0"/>
              <a:t>Praat mee over en heeft invloed op de manier waarop het beleid in de regio voor begeleiding en ondersteuning in het onderwijs georganiseerd wordt.</a:t>
            </a:r>
          </a:p>
          <a:p>
            <a:r>
              <a:rPr lang="nl-NL" dirty="0"/>
              <a:t>De ondersteuningsplanraad gaat niet alleen over het onderwijs aan leerlingen die om welke reden dan ook extra ondersteuning nodig hebben. Passend onderwijs heeft betrekking op alle leerlingen.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8185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F02961-E1F5-4A3F-94DC-E5F5CFDD7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wordt er verwacht van een OPR lid?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CF71B6-DEC2-4878-9D86-21520AD30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taken van een OPR-lid zijn vergelijkbaar met de taken van een MR-lid van een school. Zo wordt er onder andere verwacht dat u (goed voorbereid) naar de vergaderingen komt, meedenkt en meepraten over het beleid en de onderwerpen die besproken worden, een open en actieve houding heeft en het belang van ouders/personeelsleden daarin vertegenwoordigt.</a:t>
            </a:r>
          </a:p>
          <a:p>
            <a:r>
              <a:rPr lang="nl-NL" dirty="0"/>
              <a:t>U bent de oren en ogen van de werkvloer en kijkt met die blik naar het beleid en de plannen die gemaakt worden en volgt de uitvoering van deze plannen.</a:t>
            </a:r>
          </a:p>
        </p:txBody>
      </p:sp>
    </p:spTree>
    <p:extLst>
      <p:ext uri="{BB962C8B-B14F-4D97-AF65-F5344CB8AC3E}">
        <p14:creationId xmlns:p14="http://schemas.microsoft.com/office/powerpoint/2010/main" val="2533822937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Custom 6">
      <a:dk1>
        <a:sysClr val="windowText" lastClr="000000"/>
      </a:dk1>
      <a:lt1>
        <a:sysClr val="window" lastClr="FFFFFF"/>
      </a:lt1>
      <a:dk2>
        <a:srgbClr val="0D1C3B"/>
      </a:dk2>
      <a:lt2>
        <a:srgbClr val="F5F2F9"/>
      </a:lt2>
      <a:accent1>
        <a:srgbClr val="1973EB"/>
      </a:accent1>
      <a:accent2>
        <a:srgbClr val="25C8A2"/>
      </a:accent2>
      <a:accent3>
        <a:srgbClr val="BF8ED1"/>
      </a:accent3>
      <a:accent4>
        <a:srgbClr val="FE733C"/>
      </a:accent4>
      <a:accent5>
        <a:srgbClr val="FE5A5A"/>
      </a:accent5>
      <a:accent6>
        <a:srgbClr val="1AC16E"/>
      </a:accent6>
      <a:hlink>
        <a:srgbClr val="1AC16E"/>
      </a:hlink>
      <a:folHlink>
        <a:srgbClr val="00B0F0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42B0E7C6-1071-483F-A575-9AF7EE1B96AC}" vid="{E18014FF-B132-4F63-9D72-5B85E99D64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230</Words>
  <Application>Microsoft Office PowerPoint</Application>
  <PresentationFormat>Breedbeeld</PresentationFormat>
  <Paragraphs>15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Grandview Display</vt:lpstr>
      <vt:lpstr>DashVTI</vt:lpstr>
      <vt:lpstr>De Ondersteuningsplanraad</vt:lpstr>
      <vt:lpstr>Wat is een OPR?</vt:lpstr>
      <vt:lpstr>Wat doet een OPR?</vt:lpstr>
      <vt:lpstr>Wat wordt er verwacht van een OPR lid?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Ondersteuningsplanraad</dc:title>
  <dc:creator>Cynthia Peters</dc:creator>
  <cp:lastModifiedBy>Cynthia Peters</cp:lastModifiedBy>
  <cp:revision>2</cp:revision>
  <dcterms:created xsi:type="dcterms:W3CDTF">2021-07-05T07:27:15Z</dcterms:created>
  <dcterms:modified xsi:type="dcterms:W3CDTF">2021-07-05T07:43:42Z</dcterms:modified>
</cp:coreProperties>
</file>